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0635-F8F3-49FB-B739-CA95EB91FA4C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BD6D-1F04-4735-95D1-4CE10D26D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0635-F8F3-49FB-B739-CA95EB91FA4C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BD6D-1F04-4735-95D1-4CE10D26D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2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0635-F8F3-49FB-B739-CA95EB91FA4C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BD6D-1F04-4735-95D1-4CE10D26D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00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0635-F8F3-49FB-B739-CA95EB91FA4C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BD6D-1F04-4735-95D1-4CE10D26D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049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0635-F8F3-49FB-B739-CA95EB91FA4C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BD6D-1F04-4735-95D1-4CE10D26D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91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0635-F8F3-49FB-B739-CA95EB91FA4C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BD6D-1F04-4735-95D1-4CE10D26D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5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0635-F8F3-49FB-B739-CA95EB91FA4C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BD6D-1F04-4735-95D1-4CE10D26D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77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0635-F8F3-49FB-B739-CA95EB91FA4C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BD6D-1F04-4735-95D1-4CE10D26D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04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0635-F8F3-49FB-B739-CA95EB91FA4C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BD6D-1F04-4735-95D1-4CE10D26D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9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0635-F8F3-49FB-B739-CA95EB91FA4C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BD6D-1F04-4735-95D1-4CE10D26D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572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0635-F8F3-49FB-B739-CA95EB91FA4C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BD6D-1F04-4735-95D1-4CE10D26D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43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F0635-F8F3-49FB-B739-CA95EB91FA4C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3BD6D-1F04-4735-95D1-4CE10D26D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01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386"/>
            <a:ext cx="8928992" cy="672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783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073"/>
            <a:ext cx="8928992" cy="670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299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782"/>
            <a:ext cx="8882255" cy="665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699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3245"/>
            <a:ext cx="8928991" cy="671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64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02" y="116632"/>
            <a:ext cx="8884793" cy="666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846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499"/>
            <a:ext cx="8928992" cy="674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082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165"/>
            <a:ext cx="8928992" cy="667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168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8652"/>
            <a:ext cx="8887371" cy="665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116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547"/>
            <a:ext cx="8928992" cy="673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439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445"/>
            <a:ext cx="8928992" cy="672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4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054"/>
            <a:ext cx="8928991" cy="672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029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442"/>
            <a:ext cx="8928992" cy="673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091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1929"/>
            <a:ext cx="8928992" cy="671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994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356"/>
            <a:ext cx="8795013" cy="661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781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641"/>
            <a:ext cx="8856984" cy="668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040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782"/>
            <a:ext cx="8928992" cy="669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980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782"/>
            <a:ext cx="8882255" cy="665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815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1929"/>
            <a:ext cx="8928992" cy="671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33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782"/>
            <a:ext cx="8928992" cy="669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667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650"/>
            <a:ext cx="8928992" cy="67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14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156"/>
            <a:ext cx="8784975" cy="663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86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248"/>
            <a:ext cx="8928992" cy="667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514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2885"/>
            <a:ext cx="8906288" cy="663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25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5980"/>
            <a:ext cx="8856984" cy="668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063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82"/>
            <a:ext cx="8856984" cy="663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872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4986"/>
            <a:ext cx="8895769" cy="664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79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874"/>
            <a:ext cx="8928991" cy="666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329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960"/>
            <a:ext cx="8798489" cy="661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911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868"/>
            <a:ext cx="8928991" cy="674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928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42"/>
            <a:ext cx="8928992" cy="673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257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502"/>
            <a:ext cx="8928991" cy="669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485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045"/>
            <a:ext cx="8928992" cy="667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728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782"/>
            <a:ext cx="8928992" cy="669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855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502"/>
            <a:ext cx="8892472" cy="664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165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408"/>
            <a:ext cx="8897662" cy="664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799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42"/>
            <a:ext cx="8856984" cy="668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2236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0</Words>
  <Application>Microsoft Office PowerPoint</Application>
  <PresentationFormat>Экран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FAU-16</dc:creator>
  <cp:lastModifiedBy>FAU-16</cp:lastModifiedBy>
  <cp:revision>4</cp:revision>
  <dcterms:created xsi:type="dcterms:W3CDTF">2024-03-14T10:00:12Z</dcterms:created>
  <dcterms:modified xsi:type="dcterms:W3CDTF">2024-03-14T11:39:51Z</dcterms:modified>
</cp:coreProperties>
</file>