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</p:sldMasterIdLst>
  <p:notesMasterIdLst>
    <p:notesMasterId r:id="rId10"/>
  </p:notesMasterIdLst>
  <p:handoutMasterIdLst>
    <p:handoutMasterId r:id="rId11"/>
  </p:handoutMasterIdLst>
  <p:sldIdLst>
    <p:sldId id="266" r:id="rId3"/>
    <p:sldId id="347" r:id="rId4"/>
    <p:sldId id="268" r:id="rId5"/>
    <p:sldId id="350" r:id="rId6"/>
    <p:sldId id="274" r:id="rId7"/>
    <p:sldId id="354" r:id="rId8"/>
    <p:sldId id="321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84892" autoAdjust="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4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r">
              <a:defRPr sz="1200"/>
            </a:lvl1pPr>
          </a:lstStyle>
          <a:p>
            <a:fld id="{E2B70865-7263-4C99-80CB-77A140AF7CF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4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r">
              <a:defRPr sz="1200"/>
            </a:lvl1pPr>
          </a:lstStyle>
          <a:p>
            <a:fld id="{C92A073B-5307-4F25-B59D-BAC403483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F6C27E-19CB-45E5-9117-B4F7B18707E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5" tIns="45772" rIns="91545" bIns="4577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0"/>
            <a:ext cx="5486400" cy="4476273"/>
          </a:xfrm>
          <a:prstGeom prst="rect">
            <a:avLst/>
          </a:prstGeom>
        </p:spPr>
        <p:txBody>
          <a:bodyPr vert="horz" lIns="91545" tIns="45772" rIns="91545" bIns="4577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EF26F7-6172-4472-ABFC-419B530B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89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1200" b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130" indent="-288896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584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818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053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285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521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754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987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93B2B7-6A7E-4037-BF6C-0141CC9D7F85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8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1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9951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0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4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4"/>
          <p:cNvSpPr>
            <a:spLocks noGrp="1"/>
          </p:cNvSpPr>
          <p:nvPr>
            <p:ph idx="1"/>
          </p:nvPr>
        </p:nvSpPr>
        <p:spPr>
          <a:xfrm>
            <a:off x="285750" y="714375"/>
            <a:ext cx="8572500" cy="5610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Информация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об исполнении бюджета</a:t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200" b="1" i="1" dirty="0" smtClean="0">
                <a:latin typeface="Times New Roman" pitchFamily="18" charset="0"/>
              </a:rPr>
              <a:t>Крыловского сельского поселения</a:t>
            </a:r>
            <a:r>
              <a:rPr lang="ru-RU" sz="4000" b="1" dirty="0" smtClean="0">
                <a:latin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за 2019 год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dirty="0" smtClean="0"/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69E7E-566A-43E3-86A5-05A0DE570DE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527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Крыловского сельского поселения,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graphicFrame>
        <p:nvGraphicFramePr>
          <p:cNvPr id="618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40627"/>
              </p:ext>
            </p:extLst>
          </p:nvPr>
        </p:nvGraphicFramePr>
        <p:xfrm>
          <a:off x="251520" y="1340767"/>
          <a:ext cx="8641654" cy="4968829"/>
        </p:xfrm>
        <a:graphic>
          <a:graphicData uri="http://schemas.openxmlformats.org/drawingml/2006/table">
            <a:tbl>
              <a:tblPr/>
              <a:tblGrid>
                <a:gridCol w="1622486"/>
                <a:gridCol w="1224423"/>
                <a:gridCol w="1401563"/>
                <a:gridCol w="1296144"/>
                <a:gridCol w="936104"/>
                <a:gridCol w="1296144"/>
                <a:gridCol w="864790"/>
              </a:tblGrid>
              <a:tr h="8815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2019/ факт 2018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(уточнен.)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1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11961,3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12348,4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11970,5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12119,2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12539,5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11768,4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-350,8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Дефицит/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(+/-)</a:t>
                      </a:r>
                    </a:p>
                  </a:txBody>
                  <a:tcPr marL="91448" marR="91448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-158,0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-191,1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202,1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360,0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DFBF-66AC-4694-928F-FA44F016D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0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120978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7BDF-6722-4D24-800C-35067414633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02914"/>
              </p:ext>
            </p:extLst>
          </p:nvPr>
        </p:nvGraphicFramePr>
        <p:xfrm>
          <a:off x="142844" y="1348759"/>
          <a:ext cx="8750207" cy="5261343"/>
        </p:xfrm>
        <a:graphic>
          <a:graphicData uri="http://schemas.openxmlformats.org/drawingml/2006/table">
            <a:tbl>
              <a:tblPr/>
              <a:tblGrid>
                <a:gridCol w="2940914"/>
                <a:gridCol w="1166616"/>
                <a:gridCol w="1214253"/>
                <a:gridCol w="1445053"/>
                <a:gridCol w="1062756"/>
                <a:gridCol w="920615"/>
              </a:tblGrid>
              <a:tr h="796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источника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плана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 вес%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средства бюджета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11078,8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10767,9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других уровней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Краевые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1170,6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1082,3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1103,6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1081,5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«Лукойл»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 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12348,4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11970,5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-377,9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897834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исполнения бюджета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 за 2019 год, тыс. руб.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616922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Расходы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110EC-468B-4B4A-A389-E40EB2971F02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84998"/>
              </p:ext>
            </p:extLst>
          </p:nvPr>
        </p:nvGraphicFramePr>
        <p:xfrm>
          <a:off x="129072" y="1703376"/>
          <a:ext cx="8928991" cy="4948639"/>
        </p:xfrm>
        <a:graphic>
          <a:graphicData uri="http://schemas.openxmlformats.org/drawingml/2006/table">
            <a:tbl>
              <a:tblPr/>
              <a:tblGrid>
                <a:gridCol w="3821554"/>
                <a:gridCol w="1643074"/>
                <a:gridCol w="1071570"/>
                <a:gridCol w="1214446"/>
                <a:gridCol w="1178347"/>
              </a:tblGrid>
              <a:tr h="7030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Исполнение,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общих расходах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8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478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600" b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 воинский учет</a:t>
                      </a:r>
                      <a:endParaRPr lang="ru-RU" sz="1600" b="0" cap="all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БЕЗОПАСНОСТЬ,</a:t>
                      </a:r>
                    </a:p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и ЧС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713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600" b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хозяйство, ЗЕМЛЕПОЛЬЗОВАНИЕ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1313,9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1313,9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8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2550,6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2376,3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05">
                <a:tc>
                  <a:txBody>
                    <a:bodyPr/>
                    <a:lstStyle/>
                    <a:p>
                      <a:pPr marL="72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4188,2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4188,2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13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159,8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154,4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52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12539,5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11768,4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28596" y="571480"/>
            <a:ext cx="8386228" cy="93690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исполнения бюджета 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расходам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240088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Спасибо </a:t>
            </a:r>
            <a:b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за внимание!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04C7-6A6A-49F9-9FAE-4D8E3E1D11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1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10783</TotalTime>
  <Words>233</Words>
  <Application>Microsoft Office PowerPoint</Application>
  <PresentationFormat>Экран (4:3)</PresentationFormat>
  <Paragraphs>164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Поток</vt:lpstr>
      <vt:lpstr>1_Поток</vt:lpstr>
      <vt:lpstr>Презентация PowerPoint</vt:lpstr>
      <vt:lpstr>Основные характеристики бюджета  Крыловского сельского поселения, тыс. руб.</vt:lpstr>
      <vt:lpstr>Доходы бюджета</vt:lpstr>
      <vt:lpstr>                                                                                                                    Основные характеристики исполнения бюджета  по доходам за 2019 год, тыс. руб.</vt:lpstr>
      <vt:lpstr>Расходы бюджета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fau-12</dc:creator>
  <cp:lastModifiedBy>fau-11</cp:lastModifiedBy>
  <cp:revision>977</cp:revision>
  <cp:lastPrinted>2018-04-26T03:32:26Z</cp:lastPrinted>
  <dcterms:modified xsi:type="dcterms:W3CDTF">2020-06-01T06:35:28Z</dcterms:modified>
</cp:coreProperties>
</file>